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9" r:id="rId4"/>
    <p:sldId id="261" r:id="rId5"/>
    <p:sldId id="262" r:id="rId6"/>
    <p:sldId id="268" r:id="rId7"/>
    <p:sldId id="269" r:id="rId8"/>
    <p:sldId id="270" r:id="rId9"/>
    <p:sldId id="271" r:id="rId10"/>
    <p:sldId id="272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18" autoAdjust="0"/>
    <p:restoredTop sz="94660"/>
  </p:normalViewPr>
  <p:slideViewPr>
    <p:cSldViewPr snapToGrid="0">
      <p:cViewPr>
        <p:scale>
          <a:sx n="90" d="100"/>
          <a:sy n="90" d="100"/>
        </p:scale>
        <p:origin x="-342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517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371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62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7419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707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9837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366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6980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2518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2702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886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5F136-029E-4876-98F0-55D3BB2F2060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6846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rachne.jp/onlinecalendar/mangetsu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920885"/>
            <a:ext cx="9144000" cy="2387600"/>
          </a:xfrm>
        </p:spPr>
        <p:txBody>
          <a:bodyPr/>
          <a:lstStyle/>
          <a:p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Chiba </a:t>
            </a:r>
            <a:r>
              <a:rPr kumimoji="1" lang="en-US" altLang="ja-JP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Campaigin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2019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(AERONET 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と </a:t>
            </a:r>
            <a: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SKYNET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AOD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の比較</a:t>
            </a:r>
            <a: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kumimoji="1" lang="ja-JP" altLang="en-US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4175475"/>
            <a:ext cx="9144000" cy="1655762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理学部　地球科学科　</a:t>
            </a:r>
            <a:r>
              <a:rPr lang="en-US" altLang="ja-JP" dirty="0" smtClean="0"/>
              <a:t>4</a:t>
            </a:r>
            <a:r>
              <a:rPr lang="ja-JP" altLang="en-US" dirty="0" smtClean="0"/>
              <a:t>年　</a:t>
            </a:r>
            <a:endParaRPr lang="en-US" altLang="ja-JP" dirty="0" smtClean="0"/>
          </a:p>
          <a:p>
            <a:r>
              <a:rPr kumimoji="1" lang="en-US" altLang="ja-JP" dirty="0" smtClean="0"/>
              <a:t>11/25</a:t>
            </a:r>
            <a:endParaRPr kumimoji="1" lang="en-US" altLang="ja-JP" dirty="0" smtClean="0"/>
          </a:p>
          <a:p>
            <a:r>
              <a:rPr lang="ja-JP" altLang="en-US" dirty="0" smtClean="0"/>
              <a:t>小林 大祥</a:t>
            </a:r>
            <a:r>
              <a:rPr lang="en-US" altLang="ja-JP" dirty="0" smtClean="0"/>
              <a:t>(Kobayashi Hiroyasu)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56387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564" y="0"/>
            <a:ext cx="7013471" cy="6858000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7683500" y="3429000"/>
            <a:ext cx="41529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満月カレンダー</a:t>
            </a:r>
            <a:r>
              <a:rPr kumimoji="1" lang="en-US" altLang="ja-JP" sz="2400" dirty="0" smtClean="0"/>
              <a:t>(</a:t>
            </a:r>
            <a:r>
              <a:rPr lang="en-US" altLang="ja-JP" sz="2400" dirty="0">
                <a:hlinkClick r:id="rId3"/>
              </a:rPr>
              <a:t>https://www.arachne.jp/onlinecalendar/mangetsu</a:t>
            </a:r>
            <a:r>
              <a:rPr lang="en-US" altLang="ja-JP" sz="2400" dirty="0" smtClean="0">
                <a:hlinkClick r:id="rId3"/>
              </a:rPr>
              <a:t>/</a:t>
            </a:r>
            <a:r>
              <a:rPr kumimoji="1" lang="en-US" altLang="ja-JP" sz="2400" dirty="0" smtClean="0"/>
              <a:t>) </a:t>
            </a:r>
            <a:r>
              <a:rPr kumimoji="1" lang="ja-JP" altLang="en-US" sz="2400" dirty="0" smtClean="0"/>
              <a:t>より引用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511235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03300" y="25114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クラウドスクリーニングをした場合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5344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0"/>
            <a:ext cx="7620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174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0"/>
            <a:ext cx="7620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466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0"/>
            <a:ext cx="7620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184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2701925"/>
            <a:ext cx="10515600" cy="1325563"/>
          </a:xfrm>
        </p:spPr>
        <p:txBody>
          <a:bodyPr/>
          <a:lstStyle/>
          <a:p>
            <a:pPr algn="ctr"/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クラウドスクリーニングをしない場合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1798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0"/>
            <a:ext cx="7620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035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0"/>
            <a:ext cx="7620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489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0"/>
            <a:ext cx="7620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819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21</Words>
  <Application>Microsoft Office PowerPoint</Application>
  <PresentationFormat>ワイド画面</PresentationFormat>
  <Paragraphs>7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Office テーマ</vt:lpstr>
      <vt:lpstr>Chiba Campaigin 2019 (AERONET と SKYNETのAODの比較)</vt:lpstr>
      <vt:lpstr>クラウドスクリーニングをした場合</vt:lpstr>
      <vt:lpstr>PowerPoint プレゼンテーション</vt:lpstr>
      <vt:lpstr>PowerPoint プレゼンテーション</vt:lpstr>
      <vt:lpstr>PowerPoint プレゼンテーション</vt:lpstr>
      <vt:lpstr>クラウドスクリーニングをしない場合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Chiba Campaigin 2019 (AERONET と SKYNETのAODの比較)</dc:title>
  <dc:creator>小林　大祥</dc:creator>
  <cp:lastModifiedBy>小林　大祥</cp:lastModifiedBy>
  <cp:revision>13</cp:revision>
  <dcterms:created xsi:type="dcterms:W3CDTF">2019-11-21T10:43:03Z</dcterms:created>
  <dcterms:modified xsi:type="dcterms:W3CDTF">2019-11-25T10:42:46Z</dcterms:modified>
</cp:coreProperties>
</file>