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62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>
        <p:scale>
          <a:sx n="90" d="100"/>
          <a:sy n="90" d="100"/>
        </p:scale>
        <p:origin x="-34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achne.jp/onlinecalendar/mangets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理学部　地球科学科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　</a:t>
            </a:r>
            <a:endParaRPr lang="en-US" altLang="ja-JP" dirty="0" smtClean="0"/>
          </a:p>
          <a:p>
            <a:r>
              <a:rPr kumimoji="1" lang="en-US" altLang="ja-JP" dirty="0" smtClean="0"/>
              <a:t>11/25</a:t>
            </a:r>
            <a:endParaRPr kumimoji="1" lang="en-US" altLang="ja-JP" dirty="0" smtClean="0"/>
          </a:p>
          <a:p>
            <a:r>
              <a:rPr lang="ja-JP" altLang="en-US" dirty="0" smtClean="0"/>
              <a:t>小林 大祥</a:t>
            </a:r>
            <a:r>
              <a:rPr lang="en-US" altLang="ja-JP" dirty="0" smtClean="0"/>
              <a:t>(Kobayashi Hiroyasu)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4" y="0"/>
            <a:ext cx="7013471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83500" y="342900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満月カレンダー</a:t>
            </a:r>
            <a:r>
              <a:rPr kumimoji="1" lang="en-US" altLang="ja-JP" sz="2400" dirty="0" smtClean="0"/>
              <a:t>(</a:t>
            </a:r>
            <a:r>
              <a:rPr lang="en-US" altLang="ja-JP" sz="2400" dirty="0">
                <a:hlinkClick r:id="rId3"/>
              </a:rPr>
              <a:t>https://www.arachne.jp/onlinecalendar/mangetsu</a:t>
            </a:r>
            <a:r>
              <a:rPr lang="en-US" altLang="ja-JP" sz="2400" dirty="0" smtClean="0">
                <a:hlinkClick r:id="rId3"/>
              </a:rPr>
              <a:t>/</a:t>
            </a:r>
            <a:r>
              <a:rPr kumimoji="1" lang="en-US" altLang="ja-JP" sz="2400" dirty="0" smtClean="0"/>
              <a:t>) </a:t>
            </a:r>
            <a:r>
              <a:rPr kumimoji="1" lang="ja-JP" altLang="en-US" sz="2400" dirty="0" smtClean="0"/>
              <a:t>より引用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12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300" y="2511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クラウドスクリーニングをした場合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34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8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270192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クラウドスクリーニングをしない場合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79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3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8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1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</Words>
  <Application>Microsoft Office PowerPoint</Application>
  <PresentationFormat>ワイド画面</PresentationFormat>
  <Paragraphs>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クラウドスクリーニングをした場合</vt:lpstr>
      <vt:lpstr>PowerPoint プレゼンテーション</vt:lpstr>
      <vt:lpstr>PowerPoint プレゼンテーション</vt:lpstr>
      <vt:lpstr>PowerPoint プレゼンテーション</vt:lpstr>
      <vt:lpstr>クラウドスクリーニングをしない場合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13</cp:revision>
  <dcterms:created xsi:type="dcterms:W3CDTF">2019-11-21T10:43:03Z</dcterms:created>
  <dcterms:modified xsi:type="dcterms:W3CDTF">2019-11-25T10:42:46Z</dcterms:modified>
</cp:coreProperties>
</file>